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QA - Basic  Checks Failed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QA - Advanced  Checks Failed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Tasks : No Dep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-VE Float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Constraints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Baseline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Dur &gt; 20d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Manual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Summary: Has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Milestones : Has Dur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Overview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Statistics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Tasks : Status Date MisAlignment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Ctit Path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Zomie Tasks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Tasks: Hard Constraints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Res OverAlloc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With Risk Factors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Overview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Statistics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2d5a50a6-9fc7-4d40-8839-8dd70c565e6f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c3cd79cef5684212" /><Relationship Type="http://schemas.openxmlformats.org/officeDocument/2006/relationships/slideLayout" Target="/ppt/slideLayouts/slideLayout8.xml" Id="R7fa36b3a6a384f7f" /><Relationship Type="http://schemas.openxmlformats.org/officeDocument/2006/relationships/hyperlink" Target="https://app.powerbi.com/groups/me/reports/2d5a50a6-9fc7-4d40-8839-8dd70c565e6f/?pbi_source=PowerPoint" TargetMode="External" Id="RelId0" /><Relationship Type="http://schemas.openxmlformats.org/officeDocument/2006/relationships/image" Target="/ppt/media/image4.png" Id="imgId49580004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70dd9e2e84724d3b" /><Relationship Type="http://schemas.openxmlformats.org/officeDocument/2006/relationships/slideLayout" Target="/ppt/slideLayouts/slideLayout8.xml" Id="Rccbcf09d09fe41da" /><Relationship Type="http://schemas.openxmlformats.org/officeDocument/2006/relationships/hyperlink" Target="https://app.powerbi.com/groups/me/reports/2d5a50a6-9fc7-4d40-8839-8dd70c565e6f/?pbi_source=PowerPoint" TargetMode="External" Id="RelId1" /><Relationship Type="http://schemas.openxmlformats.org/officeDocument/2006/relationships/image" Target="/ppt/media/image5.png" Id="imgId495800045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088a628098274f7b" /><Relationship Type="http://schemas.openxmlformats.org/officeDocument/2006/relationships/slideLayout" Target="/ppt/slideLayouts/slideLayout8.xml" Id="Rf8161f1fca9744d1" /><Relationship Type="http://schemas.openxmlformats.org/officeDocument/2006/relationships/hyperlink" Target="https://app.powerbi.com/groups/me/reports/2d5a50a6-9fc7-4d40-8839-8dd70c565e6f/?pbi_source=PowerPoint" TargetMode="External" Id="RelId2" /><Relationship Type="http://schemas.openxmlformats.org/officeDocument/2006/relationships/image" Target="/ppt/media/image6.png" Id="imgId495800046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QA_Metrics_Only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26/01/2025 20:43:33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26/01/2025 20:40:58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QA - Basic  Checks Failed ,QA - Advanced  Checks Failed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80004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sks : No Dep ,Tasks : No Res ,Tasks : -VE Float ,Tasks : Constraints ,Tasks : No Baseline ,Tasks : Dur &gt; 20d ,Tasks : Manual ,Summary: Has Res ,Milestones : Has Dur ,Project Overview ,Project Statistics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80004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QA Dashboard - Basic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sks : Status Date MisAlignment ,Tasks : Ctit Path ,Tasks Zomie Tasks ,Tasks: Hard Constraints ,Tasks : Res OverAlloc ,Tasks : With Risk Factors ,Project Overview ,Project Statistics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80004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QA Dashboard - Advanced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